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65FF-5E1A-0B46-3CDA-7538BBB324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Physical Education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CBD0F-4E83-7595-A070-BE61EA7C0B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>
                <a:solidFill>
                  <a:schemeClr val="accent4"/>
                </a:solidFill>
              </a:rPr>
              <a:t>Meaning, Definitions, Aim and Objectives </a:t>
            </a:r>
            <a:endParaRPr lang="en-US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5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DD89-C545-E5AC-A621-A2CD90A34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Meaning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91489-0E6B-F4FB-D27B-6FBE983C1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261" y="2097088"/>
            <a:ext cx="10020545" cy="32699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sz="3200">
                <a:solidFill>
                  <a:schemeClr val="accent4"/>
                </a:solidFill>
              </a:rPr>
              <a:t>1.</a:t>
            </a:r>
            <a:r>
              <a:rPr lang="en-US" sz="3200">
                <a:solidFill>
                  <a:schemeClr val="accent4"/>
                </a:solidFill>
              </a:rPr>
              <a:t>Discipline:**</a:t>
            </a:r>
            <a:r>
              <a:rPr lang="en-US">
                <a:solidFill>
                  <a:schemeClr val="bg1"/>
                </a:solidFill>
              </a:rPr>
              <a:t>   - Physical education is an academic subject focused on the systematic learning of physical activities, exercises, and sports.</a:t>
            </a:r>
            <a:endParaRPr lang="en-IN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>
                <a:solidFill>
                  <a:schemeClr val="accent4"/>
                </a:solidFill>
              </a:rPr>
              <a:t>2. Health and Fitness Promotion:**</a:t>
            </a:r>
            <a:r>
              <a:rPr lang="en-US" sz="2600">
                <a:solidFill>
                  <a:schemeClr val="accent4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  - Its primary goal is to promote overall health and physical fitness by engaging individuals in structured physical activities.</a:t>
            </a:r>
            <a:endParaRPr lang="en-IN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>
                <a:solidFill>
                  <a:schemeClr val="accent4"/>
                </a:solidFill>
              </a:rPr>
              <a:t>3. **Skill Development:**   -</a:t>
            </a:r>
            <a:r>
              <a:rPr lang="en-US">
                <a:solidFill>
                  <a:schemeClr val="bg1"/>
                </a:solidFill>
              </a:rPr>
              <a:t> Involves the development of various motor skills, coordination, flexibility, and strength through participation in sports and exercises.</a:t>
            </a:r>
            <a:endParaRPr lang="en-IN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>
                <a:solidFill>
                  <a:schemeClr val="accent4"/>
                </a:solidFill>
              </a:rPr>
              <a:t>4. **Lifelong Wellness:**   -</a:t>
            </a:r>
            <a:r>
              <a:rPr lang="en-US">
                <a:solidFill>
                  <a:schemeClr val="bg1"/>
                </a:solidFill>
              </a:rPr>
              <a:t> Aims to instill a commitment to lifelong physical well-being, encouraging individuals to maintain an active and healthy lifestyle.</a:t>
            </a:r>
            <a:endParaRPr lang="en-IN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>
                <a:solidFill>
                  <a:schemeClr val="accent4"/>
                </a:solidFill>
              </a:rPr>
              <a:t>5. **Holistic Approach:** </a:t>
            </a:r>
            <a:r>
              <a:rPr lang="en-US">
                <a:solidFill>
                  <a:schemeClr val="bg1"/>
                </a:solidFill>
              </a:rPr>
              <a:t>  - Considers the holistic development of individuals, encompassing physical, mental, and social aspects through a range of physical activities.</a:t>
            </a:r>
          </a:p>
        </p:txBody>
      </p:sp>
    </p:spTree>
    <p:extLst>
      <p:ext uri="{BB962C8B-B14F-4D97-AF65-F5344CB8AC3E}">
        <p14:creationId xmlns:p14="http://schemas.microsoft.com/office/powerpoint/2010/main" val="3993471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1E379-3F23-1A84-7855-B13F61F28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Definition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B81E1-4ADF-630E-28F3-F1B2015B1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**</a:t>
            </a:r>
            <a:r>
              <a:rPr lang="en-US">
                <a:solidFill>
                  <a:schemeClr val="accent4"/>
                </a:solidFill>
              </a:rPr>
              <a:t>Institutional Perspective</a:t>
            </a:r>
            <a:r>
              <a:rPr lang="en-US" sz="2000">
                <a:solidFill>
                  <a:schemeClr val="bg1"/>
                </a:solidFill>
              </a:rPr>
              <a:t>:**   - Physical education is an organized and structured academic discipline within educational institutions that focuses on the development of physical fitness and motor skills.</a:t>
            </a:r>
            <a:endParaRPr lang="en-IN" sz="20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**</a:t>
            </a:r>
            <a:r>
              <a:rPr lang="en-US">
                <a:solidFill>
                  <a:schemeClr val="accent4"/>
                </a:solidFill>
              </a:rPr>
              <a:t>Health and Wellness Focus</a:t>
            </a:r>
            <a:r>
              <a:rPr lang="en-US" sz="2000">
                <a:solidFill>
                  <a:schemeClr val="bg1"/>
                </a:solidFill>
              </a:rPr>
              <a:t>:**   - Physical education is a systematic approach to promoting health and wellness through planned physical activities, aiming to enhance overall well-being.</a:t>
            </a:r>
            <a:endParaRPr lang="en-IN" sz="20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**</a:t>
            </a:r>
            <a:r>
              <a:rPr lang="en-US">
                <a:solidFill>
                  <a:schemeClr val="accent4"/>
                </a:solidFill>
              </a:rPr>
              <a:t>Movement Education Definition:*</a:t>
            </a:r>
            <a:r>
              <a:rPr lang="en-US" sz="2000">
                <a:solidFill>
                  <a:schemeClr val="bg1"/>
                </a:solidFill>
              </a:rPr>
              <a:t>*   - Physical education is a form of movement education that emphasizes the development of fundamental motor skills and coordination in individuals.</a:t>
            </a:r>
            <a:endParaRPr lang="en-IN" sz="20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**</a:t>
            </a:r>
            <a:r>
              <a:rPr lang="en-US" sz="2600">
                <a:solidFill>
                  <a:schemeClr val="accent4"/>
                </a:solidFill>
              </a:rPr>
              <a:t>Lifestyle and Behavior Development:</a:t>
            </a:r>
            <a:r>
              <a:rPr lang="en-US" sz="2000">
                <a:solidFill>
                  <a:schemeClr val="bg1"/>
                </a:solidFill>
              </a:rPr>
              <a:t>**   - Physical education is a process that contributes to the development of positive lifestyle habits, fostering regular physical activity and healthy behaviors</a:t>
            </a:r>
            <a:endParaRPr lang="en-IN" sz="20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*</a:t>
            </a:r>
            <a:r>
              <a:rPr lang="en-US" sz="2600">
                <a:solidFill>
                  <a:schemeClr val="accent4"/>
                </a:solidFill>
              </a:rPr>
              <a:t>*Social and Cognitive Integration</a:t>
            </a:r>
            <a:r>
              <a:rPr lang="en-US" sz="2000">
                <a:solidFill>
                  <a:schemeClr val="bg1"/>
                </a:solidFill>
              </a:rPr>
              <a:t>:**   - Physical education involves the integration of social and cognitive aspects, aiming to develop not only physical skills but also teamwork, sportsmanship, and a cognitive understanding of the importance of fitness.</a:t>
            </a:r>
          </a:p>
        </p:txBody>
      </p:sp>
    </p:spTree>
    <p:extLst>
      <p:ext uri="{BB962C8B-B14F-4D97-AF65-F5344CB8AC3E}">
        <p14:creationId xmlns:p14="http://schemas.microsoft.com/office/powerpoint/2010/main" val="75514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9B590-8B29-DA61-24BA-3E6E96C6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Aims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6E3DE-CB9F-5008-2EA8-798FE5D8A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457200" indent="-457200">
              <a:buAutoNum type="arabicPeriod"/>
            </a:pPr>
            <a:r>
              <a:rPr lang="en-US" sz="3600">
                <a:solidFill>
                  <a:schemeClr val="accent4"/>
                </a:solidFill>
              </a:rPr>
              <a:t>**Promoting Physical Fitness:**   -</a:t>
            </a:r>
            <a:r>
              <a:rPr lang="en-US">
                <a:solidFill>
                  <a:schemeClr val="bg1"/>
                </a:solidFill>
              </a:rPr>
              <a:t> Develop and maintain physical fitness through a variety of activities, contributing to overall health and well-being.</a:t>
            </a:r>
            <a:endParaRPr lang="en-IN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3600">
                <a:solidFill>
                  <a:schemeClr val="accent4"/>
                </a:solidFill>
              </a:rPr>
              <a:t>**Skill Development:** </a:t>
            </a:r>
            <a:r>
              <a:rPr lang="en-US" sz="3600">
                <a:solidFill>
                  <a:schemeClr val="bg1"/>
                </a:solidFill>
              </a:rPr>
              <a:t>  </a:t>
            </a:r>
            <a:r>
              <a:rPr lang="en-US">
                <a:solidFill>
                  <a:schemeClr val="bg1"/>
                </a:solidFill>
              </a:rPr>
              <a:t>- Enhance motor skills, coordination, agility, and other physical attributes through participation in sports and exercises.</a:t>
            </a:r>
            <a:endParaRPr lang="en-IN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3600">
                <a:solidFill>
                  <a:schemeClr val="accent4"/>
                </a:solidFill>
              </a:rPr>
              <a:t>3. **Lifelong Wellness:** </a:t>
            </a:r>
            <a:r>
              <a:rPr lang="en-US">
                <a:solidFill>
                  <a:schemeClr val="bg1"/>
                </a:solidFill>
              </a:rPr>
              <a:t>  - Instill habits of regular physical activity, encouraging individuals to adopt a healthy and active lifestyle throughout their lives.</a:t>
            </a:r>
            <a:endParaRPr lang="en-IN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3600">
                <a:solidFill>
                  <a:schemeClr val="accent4"/>
                </a:solidFill>
              </a:rPr>
              <a:t>**Social Development:**   - </a:t>
            </a:r>
            <a:r>
              <a:rPr lang="en-US">
                <a:solidFill>
                  <a:schemeClr val="bg1"/>
                </a:solidFill>
              </a:rPr>
              <a:t>Foster teamwork, cooperation, and sportsmanship, promoting positive social interactions and a sense of community.</a:t>
            </a:r>
            <a:endParaRPr lang="en-IN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3600">
                <a:solidFill>
                  <a:schemeClr val="accent4"/>
                </a:solidFill>
              </a:rPr>
              <a:t>**Cognitive Benefits:** </a:t>
            </a:r>
            <a:r>
              <a:rPr lang="en-US">
                <a:solidFill>
                  <a:schemeClr val="bg1"/>
                </a:solidFill>
              </a:rPr>
              <a:t>  - Develop cognitive understanding of the importance of physical activity, nutrition, and a healthy lifestyle for optimal functioning.</a:t>
            </a:r>
            <a:endParaRPr lang="en-IN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4200">
                <a:solidFill>
                  <a:schemeClr val="accent4"/>
                </a:solidFill>
              </a:rPr>
              <a:t> **Emotional Well-being:** </a:t>
            </a:r>
            <a:r>
              <a:rPr lang="en-US">
                <a:solidFill>
                  <a:schemeClr val="bg1"/>
                </a:solidFill>
              </a:rPr>
              <a:t>  - Contribute to emotional well-being by providing opportunities for stress relief, self-expression, and positive experiences through physical activities.These aims collectively support the holistic development of individuals.</a:t>
            </a:r>
          </a:p>
        </p:txBody>
      </p:sp>
    </p:spTree>
    <p:extLst>
      <p:ext uri="{BB962C8B-B14F-4D97-AF65-F5344CB8AC3E}">
        <p14:creationId xmlns:p14="http://schemas.microsoft.com/office/powerpoint/2010/main" val="373833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F6502-7010-E080-5FA7-7478C6957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85383"/>
            <a:ext cx="9905998" cy="1478570"/>
          </a:xfrm>
        </p:spPr>
        <p:txBody>
          <a:bodyPr/>
          <a:lstStyle/>
          <a:p>
            <a:r>
              <a:rPr lang="en-IN"/>
              <a:t>Objectives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63B93-A1C8-8D74-16A2-FE7055CE0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145" y="1132485"/>
            <a:ext cx="9905999" cy="3541714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n-US" sz="2000">
                <a:solidFill>
                  <a:schemeClr val="accent4"/>
                </a:solidFill>
              </a:rPr>
              <a:t>**Physical Fitness Improvement:**   - </a:t>
            </a:r>
            <a:r>
              <a:rPr lang="en-US" sz="1800">
                <a:solidFill>
                  <a:schemeClr val="bg1"/>
                </a:solidFill>
              </a:rPr>
              <a:t>Enhance and maintain the physical fitness levels of individuals through a variety of exercises and activities.</a:t>
            </a:r>
            <a:endParaRPr lang="en-IN" sz="180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000">
                <a:solidFill>
                  <a:schemeClr val="accent4"/>
                </a:solidFill>
              </a:rPr>
              <a:t> **Skill Development:**</a:t>
            </a:r>
            <a:r>
              <a:rPr lang="en-US" sz="1800">
                <a:solidFill>
                  <a:schemeClr val="bg1"/>
                </a:solidFill>
              </a:rPr>
              <a:t>   - Develop motor skills, coordination, flexibility, and strength through participation in different sports and physical exercises.</a:t>
            </a:r>
            <a:endParaRPr lang="en-IN" sz="180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000">
                <a:solidFill>
                  <a:schemeClr val="accent4"/>
                </a:solidFill>
              </a:rPr>
              <a:t>**Health Awareness:**   </a:t>
            </a:r>
            <a:r>
              <a:rPr lang="en-US" sz="1800">
                <a:solidFill>
                  <a:schemeClr val="bg1"/>
                </a:solidFill>
              </a:rPr>
              <a:t>- Increase awareness and understanding of the importance of physical health, nutrition, and the benefits of an active lifestyle.</a:t>
            </a:r>
            <a:endParaRPr lang="en-IN" sz="180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000">
                <a:solidFill>
                  <a:schemeClr val="accent4"/>
                </a:solidFill>
              </a:rPr>
              <a:t>**Teamwork and Cooperation:**  </a:t>
            </a:r>
            <a:r>
              <a:rPr lang="en-US" sz="1800">
                <a:solidFill>
                  <a:schemeClr val="bg1"/>
                </a:solidFill>
              </a:rPr>
              <a:t> - Foster teamwork, cooperation, and sportsmanship through group activities and team sports.</a:t>
            </a:r>
            <a:endParaRPr lang="en-IN" sz="180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000">
                <a:solidFill>
                  <a:schemeClr val="accent4"/>
                </a:solidFill>
              </a:rPr>
              <a:t>**Lifelong Physical Activity:**   - </a:t>
            </a:r>
            <a:r>
              <a:rPr lang="en-US" sz="1800">
                <a:solidFill>
                  <a:schemeClr val="bg1"/>
                </a:solidFill>
              </a:rPr>
              <a:t>Encourage the adoption of habits that promote lifelong physical activity and well-being.</a:t>
            </a:r>
            <a:endParaRPr lang="en-IN" sz="180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000">
                <a:solidFill>
                  <a:schemeClr val="accent4"/>
                </a:solidFill>
              </a:rPr>
              <a:t> **Personal and Social Development:** </a:t>
            </a:r>
            <a:r>
              <a:rPr lang="en-US" sz="1800">
                <a:solidFill>
                  <a:schemeClr val="bg1"/>
                </a:solidFill>
              </a:rPr>
              <a:t>  - Contribute to the personal and social development of individuals by promoting self-discipline, responsibility, and positive social interactions.7. **Cognitive Understanding:**   - Develop cognitive skills related to strategy, tactics, rules, and the overall understanding of various physical activities.</a:t>
            </a:r>
          </a:p>
        </p:txBody>
      </p:sp>
    </p:spTree>
    <p:extLst>
      <p:ext uri="{BB962C8B-B14F-4D97-AF65-F5344CB8AC3E}">
        <p14:creationId xmlns:p14="http://schemas.microsoft.com/office/powerpoint/2010/main" val="3236964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498C-F3C4-0D66-6CD5-AE8956BF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/>
          <a:lstStyle/>
          <a:p>
            <a:r>
              <a:rPr lang="en-IN"/>
              <a:t>Relationship between education and physical education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FEFE3-722A-60CB-DDFD-5FD2E9F6A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429" y="1308192"/>
            <a:ext cx="9905999" cy="3541714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**Holistic Development:**   - Physical education is a component of a holistic education system, contributing to the overall development of individuals by addressing physical, mental, and social aspects.</a:t>
            </a:r>
            <a:endParaRPr lang="en-IN" sz="14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**Cognitive Benefits:**   - Physical education enhances cognitive abilities, promoting better concentration, problem-solving skills, and a deeper understanding of the importance of a healthy lifestyle.</a:t>
            </a:r>
            <a:endParaRPr lang="en-IN" sz="14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 **Academic Performance:**   - Regular physical activity has been linked to improved academic performance, as it can positively impact cognitive functions and attention levels.</a:t>
            </a:r>
            <a:endParaRPr lang="en-IN" sz="14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*Discipline and Routine:**   - Physical education instills discipline, time management, and the importance of regular exercise, which can translate into positive habits in other areas of life, including academic pursuits.</a:t>
            </a:r>
            <a:endParaRPr lang="en-IN" sz="14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**Social Skills:**   - Group activities and team sports in physical education contribute to the development of social skills, teamwork, and cooperation, which are valuable in educational and professional settings</a:t>
            </a:r>
            <a:r>
              <a:rPr lang="en-IN" sz="140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 **Wellness Education:**   - Physical education serves as a platform for educating individuals about wellness, nutrition, and the interconnectedness of physical and mental health.</a:t>
            </a:r>
            <a:endParaRPr lang="en-IN" sz="140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*Lifelong Habits:**   - By promoting a culture of physical activity and healthy living, physical education aims to instill habits that individuals can carry into adulthood, contributing to a balanced and fulfilling life.In essence, physical education is an integral part of education that complements academic learning, fostering the well-rounded development of individuals.</a:t>
            </a:r>
          </a:p>
        </p:txBody>
      </p:sp>
    </p:spTree>
    <p:extLst>
      <p:ext uri="{BB962C8B-B14F-4D97-AF65-F5344CB8AC3E}">
        <p14:creationId xmlns:p14="http://schemas.microsoft.com/office/powerpoint/2010/main" val="1481842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Circuit</vt:lpstr>
      <vt:lpstr>Physical Education </vt:lpstr>
      <vt:lpstr>Meaning</vt:lpstr>
      <vt:lpstr>Definition </vt:lpstr>
      <vt:lpstr>Aims</vt:lpstr>
      <vt:lpstr>Objectives </vt:lpstr>
      <vt:lpstr>Relationship between education and physical education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Education </dc:title>
  <dc:creator>Unknown User</dc:creator>
  <cp:lastModifiedBy>Unknown User</cp:lastModifiedBy>
  <cp:revision>1</cp:revision>
  <dcterms:created xsi:type="dcterms:W3CDTF">2023-11-23T18:17:09Z</dcterms:created>
  <dcterms:modified xsi:type="dcterms:W3CDTF">2023-11-23T18:49:14Z</dcterms:modified>
</cp:coreProperties>
</file>